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7" r:id="rId4"/>
    <p:sldId id="269" r:id="rId5"/>
    <p:sldId id="271" r:id="rId6"/>
    <p:sldId id="272" r:id="rId7"/>
    <p:sldId id="275" r:id="rId8"/>
    <p:sldId id="273" r:id="rId9"/>
    <p:sldId id="274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9"/>
  </p:normalViewPr>
  <p:slideViewPr>
    <p:cSldViewPr snapToGrid="0" snapToObjects="1">
      <p:cViewPr varScale="1">
        <p:scale>
          <a:sx n="90" d="100"/>
          <a:sy n="90" d="100"/>
        </p:scale>
        <p:origin x="2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F7B82-5D0A-AA4D-8511-2E53EDDD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3E61B-C6F6-C340-AA5F-3085881EC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67E95-84A3-304F-9854-1CE2A7EB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4F8D-AC5F-9E47-BBFA-F0D0242FD42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C6B8B-CE6E-554A-98DE-B9F11788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4EC75-CE23-C54F-8467-8488D7C2E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83D9-65A3-884E-8115-C7A99C62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5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84570-B3CA-2946-B2D5-531A9B630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8896E-48CC-1240-8028-653FE8E95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6934E-6D93-A54E-9AF6-9D81BCA2F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4F8D-AC5F-9E47-BBFA-F0D0242FD42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25125-E3D5-1D43-BFAD-9CE3B0C5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0B85C-290E-A84C-B9E1-4376F50B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83D9-65A3-884E-8115-C7A99C62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1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045155-73CE-4247-A1F6-A5F660ECB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E83D9A-EEC6-1C46-AEC1-FB41C0C56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B28C1-B90E-754F-BB0A-5C03275EC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4F8D-AC5F-9E47-BBFA-F0D0242FD42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6E311-2223-C748-BA48-A89B7E8C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3E551-C965-BD4A-A9AA-71169F506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83D9-65A3-884E-8115-C7A99C62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79688-FC65-E547-A301-879A91663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62A5-CD0D-3F43-89A4-803D63DAA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D2878-3129-7543-9621-DF27FB8CC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4F8D-AC5F-9E47-BBFA-F0D0242FD42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432CB-1820-334E-9A65-7ADBE2A01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39522-3B40-444A-B205-6A9B8F695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83D9-65A3-884E-8115-C7A99C62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8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E3B42-8197-B34A-BADB-19178972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A9332-0330-444C-8789-9EF8F98B0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8ED28-D9C8-9542-A7D3-E90D76A9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4F8D-AC5F-9E47-BBFA-F0D0242FD42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416A1-4102-844F-B821-15EB14649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7017A-9F27-9C4D-B101-C734C157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83D9-65A3-884E-8115-C7A99C62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5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47830-D2DC-E742-80B0-421052342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80462-2AC5-BE4E-AF57-F0F8D7DBD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46B64-8FFA-484D-A32C-3F77FAD22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818E6-6AB9-F44B-9BE2-ECE35CD5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4F8D-AC5F-9E47-BBFA-F0D0242FD42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E20E2-2B24-E344-8452-9949C2A6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F904D-C507-3B45-B344-11799BD0F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83D9-65A3-884E-8115-C7A99C62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0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CA68-632D-9B46-9367-C1ABEA2F2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E9DD2-F74A-7648-9603-80ACFE38D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47D55-EE48-5145-BE13-0DC583A22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F537D-F760-A641-8252-C1F249B557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FDF6AE-1C62-A042-B239-BC9922413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5AA2A6-02D0-7D45-92AD-B9512FF98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4F8D-AC5F-9E47-BBFA-F0D0242FD42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E3B4BE-2192-534C-82B1-83C4415C5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A2FB10-F147-EA4D-902C-276D4CB1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83D9-65A3-884E-8115-C7A99C62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7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89016-6382-5443-BFD2-A8B2F7905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A8F594-7C5A-FE40-B652-EE0D80B97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4F8D-AC5F-9E47-BBFA-F0D0242FD42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BC14B-29CB-3643-BDE3-474C5FC4B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85EC5-B820-2F47-B42A-19DB8C2C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83D9-65A3-884E-8115-C7A99C62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2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F416B-C449-A54B-BB92-6D990F79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4F8D-AC5F-9E47-BBFA-F0D0242FD42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9351E2-5B64-AC42-83EF-765EAB652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02BA4-A66A-474E-BB1A-1F089D667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83D9-65A3-884E-8115-C7A99C62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7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D97AD-3CCA-834A-990F-4EDD8512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E78EC-75C4-DF40-B730-1F24BBB47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E623B-8F22-2247-B1BF-CC9E6213D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E2CA2-2BF3-B743-92A5-EAE801965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4F8D-AC5F-9E47-BBFA-F0D0242FD42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7937D-6DF4-1A44-BE96-4F4A6953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C012B-AAAB-FC4E-BF21-26F505B25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83D9-65A3-884E-8115-C7A99C62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F533-B9A4-B14E-8DF0-E651882D6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8764D7-95FC-1749-8F24-52BD0FF9E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E846F5-1292-644E-9AA3-A2D01D83E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F089E-F37D-E743-968B-AC07504B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4F8D-AC5F-9E47-BBFA-F0D0242FD42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A14F5-4D34-2740-8240-2DE592B4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0AB019-91CF-1F49-85AB-8CEB21632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083D9-65A3-884E-8115-C7A99C62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0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C9647E-545E-7147-87D0-4ED8B534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E2CE0-6E96-0B4E-B6AD-C2901BAF1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F2FED-FEF0-6345-8445-2D2553E652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54F8D-AC5F-9E47-BBFA-F0D0242FD42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E4374-B5B9-8D47-9413-7D13C2EFF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46308-5887-7345-B28F-1C8C25692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083D9-65A3-884E-8115-C7A99C621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bject, jigsaw puzzle&#10;&#10;Description automatically generated">
            <a:extLst>
              <a:ext uri="{FF2B5EF4-FFF2-40B4-BE49-F238E27FC236}">
                <a16:creationId xmlns:a16="http://schemas.microsoft.com/office/drawing/2014/main" id="{03EFECBF-311D-8D4E-8955-D733D9E68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70" b="4803"/>
          <a:stretch/>
        </p:blipFill>
        <p:spPr>
          <a:xfrm>
            <a:off x="14920" y="10"/>
            <a:ext cx="1219198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DEAA39-2594-8543-AE27-67E1AE19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6882" y="2969336"/>
            <a:ext cx="3822317" cy="2154457"/>
          </a:xfrm>
        </p:spPr>
        <p:txBody>
          <a:bodyPr>
            <a:noAutofit/>
          </a:bodyPr>
          <a:lstStyle/>
          <a:p>
            <a:r>
              <a:rPr lang="en-US" sz="4000" b="1" dirty="0"/>
              <a:t>Some Revenue Management acronyms explained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554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EE1F7FDE-B458-0E4B-B2D2-2045597D6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3" y="690563"/>
            <a:ext cx="2205990" cy="5514975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FE723FC-9A38-F142-A61F-EEEFD6518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4632" y="690562"/>
            <a:ext cx="2189481" cy="5473703"/>
          </a:xfrm>
        </p:spPr>
      </p:pic>
    </p:spTree>
    <p:extLst>
      <p:ext uri="{BB962C8B-B14F-4D97-AF65-F5344CB8AC3E}">
        <p14:creationId xmlns:p14="http://schemas.microsoft.com/office/powerpoint/2010/main" val="22337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3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CB94A4B-9180-B947-81DD-6F4DE1471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1254" y="673154"/>
            <a:ext cx="2204676" cy="5511691"/>
          </a:xfrm>
          <a:prstGeom prst="rect">
            <a:avLst/>
          </a:prstGeom>
        </p:spPr>
      </p:pic>
      <p:pic>
        <p:nvPicPr>
          <p:cNvPr id="11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E3C89C-66C7-6A4B-B5CA-5C8A3BF08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428" y="664104"/>
            <a:ext cx="2208297" cy="552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3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3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559E0984-3E4F-CC4E-93A9-848EA4CBE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714" y="643467"/>
            <a:ext cx="2228426" cy="557106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B5758D8-9207-BC48-A50E-94096FFDC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859" y="643467"/>
            <a:ext cx="222842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98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3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D0AEF90C-C0BD-2043-B384-EB26E1CCC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859" y="643467"/>
            <a:ext cx="2228426" cy="5571066"/>
          </a:xfrm>
          <a:prstGeom prst="rect">
            <a:avLst/>
          </a:prstGeom>
        </p:spPr>
      </p:pic>
      <p:pic>
        <p:nvPicPr>
          <p:cNvPr id="9" name="Content Placeholder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CAC8DF9-4660-3342-A110-16789E004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71714" y="643467"/>
            <a:ext cx="222842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9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3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D4043B2F-1072-944C-AC40-1C0F5B954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714" y="643467"/>
            <a:ext cx="2228426" cy="557106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308AE12-4C23-A34F-8F0A-F4E582840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1859" y="643467"/>
            <a:ext cx="222842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9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3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896DC7C-0583-3747-B309-0BDCFD661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298" y="569513"/>
            <a:ext cx="2276952" cy="56923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085619-63D1-7C4C-A9EA-F41C26418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521" y="569514"/>
            <a:ext cx="2275204" cy="568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59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25D025-939A-234D-A456-B1B053631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981" y="643467"/>
            <a:ext cx="2227891" cy="5571066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E56F78BD-94FF-3542-A603-32B6C4FDC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859" y="643467"/>
            <a:ext cx="222842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23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3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BE97283-436A-DA4D-A032-E384844A6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11505"/>
            <a:ext cx="2253996" cy="5634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878880-1AAB-2C42-89EB-3EF0C076B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612" y="611505"/>
            <a:ext cx="2262188" cy="565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79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3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6A75B6-2855-4E48-AEE2-CFAA74EB9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981" y="643467"/>
            <a:ext cx="2227891" cy="557106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877334E-590F-6849-9AD5-68A8BA1BA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859" y="643467"/>
            <a:ext cx="222842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24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</Words>
  <Application>Microsoft Macintosh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Some Revenue Management acronyms explained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av1738</dc:creator>
  <cp:lastModifiedBy>av1738</cp:lastModifiedBy>
  <cp:revision>3</cp:revision>
  <cp:lastPrinted>2021-04-19T10:09:10Z</cp:lastPrinted>
  <dcterms:created xsi:type="dcterms:W3CDTF">2021-04-19T10:09:00Z</dcterms:created>
  <dcterms:modified xsi:type="dcterms:W3CDTF">2021-04-19T10:42:00Z</dcterms:modified>
</cp:coreProperties>
</file>